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538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github.com/Qharny/EduAtlas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EduAtlas: Global University Explorer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Tagline: Explore universities around the world by country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Built with Flutter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7404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Call to Action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2789396"/>
            <a:ext cx="9385221" cy="24635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5508069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GitHub: </a:t>
            </a: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github.com/Qharny/EduAtlas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4451390" y="612612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Let's build the future of global university exploration together!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678204" y="3016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We're looking for: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678204" y="3506629"/>
            <a:ext cx="8931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Collaborators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678204" y="3948827"/>
            <a:ext cx="8931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Sponsors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678204" y="4391025"/>
            <a:ext cx="8931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Early testers &amp; feedback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74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3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454241"/>
            <a:ext cx="86481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Students struggle to find centralized, reliable info on global universities.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98990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Existing resources are often scattered, inconsistent, or country-specific.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155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5193387"/>
            <a:ext cx="86481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There is no dedicated mobile app offering a clean, intuitive global university search.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21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Our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1110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EduAtlas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is a mobile app that enables users to: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7291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771662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807023"/>
            <a:ext cx="3803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Search universities by country.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793790" y="46930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73559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770953"/>
            <a:ext cx="52102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View key details (name, location, website).</a:t>
            </a:r>
            <a:endParaRPr lang="en-US" sz="2200" dirty="0"/>
          </a:p>
        </p:txBody>
      </p:sp>
      <p:sp>
        <p:nvSpPr>
          <p:cNvPr id="11" name="Shape 6"/>
          <p:cNvSpPr/>
          <p:nvPr/>
        </p:nvSpPr>
        <p:spPr>
          <a:xfrm>
            <a:off x="793790" y="56570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699522"/>
            <a:ext cx="340162" cy="4252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30906" y="5734883"/>
            <a:ext cx="76314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Navigate easily with onboarding and a modern user interface.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582216"/>
            <a:ext cx="5293281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Target Market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45" y="1561386"/>
            <a:ext cx="529233" cy="5292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045" y="2355175"/>
            <a:ext cx="61895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 school graduates seeking study-abroad options.</a:t>
            </a:r>
            <a:endParaRPr lang="en-US" sz="20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" y="3215164"/>
            <a:ext cx="529233" cy="5292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1045" y="4008953"/>
            <a:ext cx="659010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Parents and guardians supporting educational decisions.</a:t>
            </a:r>
            <a:endParaRPr lang="en-US" sz="20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45" y="4868942"/>
            <a:ext cx="529233" cy="5292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1045" y="5662732"/>
            <a:ext cx="468010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Educational consultants and counselors.</a:t>
            </a:r>
            <a:endParaRPr lang="en-US" sz="20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45" y="6522720"/>
            <a:ext cx="529233" cy="5292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41045" y="7316510"/>
            <a:ext cx="45178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International students and researchers.</a:t>
            </a:r>
            <a:endParaRPr lang="en-US" sz="2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6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95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Features: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5290304"/>
            <a:ext cx="6407944" cy="1177528"/>
          </a:xfrm>
          <a:prstGeom prst="roundRect">
            <a:avLst>
              <a:gd name="adj" fmla="val 809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524738"/>
            <a:ext cx="59390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Onboarding screens introducing app capabilities.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28548" y="5290304"/>
            <a:ext cx="6408063" cy="1177528"/>
          </a:xfrm>
          <a:prstGeom prst="roundRect">
            <a:avLst>
              <a:gd name="adj" fmla="val 809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982" y="5524738"/>
            <a:ext cx="4120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Country-based university search.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93790" y="6694646"/>
            <a:ext cx="6407944" cy="823198"/>
          </a:xfrm>
          <a:prstGeom prst="roundRect">
            <a:avLst>
              <a:gd name="adj" fmla="val 1157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8224" y="6929080"/>
            <a:ext cx="4526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Detailed information on institutions.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7428548" y="6694646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62982" y="6929080"/>
            <a:ext cx="5051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Clean Flutter UI for a smooth experience.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66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2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Core Technologies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035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Flutter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: Cross-platform mobile development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457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Dart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: Application logic and UI building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87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Hipolabs API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: For fetching real-time university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322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License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29035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MIT License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: Free and open-source contribution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521631"/>
            <a:ext cx="6244709" cy="3406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368" y="518160"/>
            <a:ext cx="4876562" cy="588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Competitive Advantage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59368" y="1389459"/>
            <a:ext cx="9654064" cy="1439823"/>
          </a:xfrm>
          <a:prstGeom prst="roundRect">
            <a:avLst>
              <a:gd name="adj" fmla="val 549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55345" y="1585436"/>
            <a:ext cx="565190" cy="565190"/>
          </a:xfrm>
          <a:prstGeom prst="roundRect">
            <a:avLst>
              <a:gd name="adj" fmla="val 16177012"/>
            </a:avLst>
          </a:prstGeom>
          <a:solidFill>
            <a:srgbClr val="43706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22" y="1709023"/>
            <a:ext cx="254318" cy="3178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5345" y="2338983"/>
            <a:ext cx="368593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Centralized global university access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659368" y="3017639"/>
            <a:ext cx="9654064" cy="1439823"/>
          </a:xfrm>
          <a:prstGeom prst="roundRect">
            <a:avLst>
              <a:gd name="adj" fmla="val 549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855345" y="3213616"/>
            <a:ext cx="565190" cy="565190"/>
          </a:xfrm>
          <a:prstGeom prst="roundRect">
            <a:avLst>
              <a:gd name="adj" fmla="val 16177012"/>
            </a:avLst>
          </a:prstGeom>
          <a:solidFill>
            <a:srgbClr val="437066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722" y="3337203"/>
            <a:ext cx="254318" cy="3178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55345" y="3967163"/>
            <a:ext cx="347912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Completely free and open-source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59368" y="4645819"/>
            <a:ext cx="9654064" cy="1439823"/>
          </a:xfrm>
          <a:prstGeom prst="roundRect">
            <a:avLst>
              <a:gd name="adj" fmla="val 549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855345" y="4841796"/>
            <a:ext cx="565190" cy="565190"/>
          </a:xfrm>
          <a:prstGeom prst="roundRect">
            <a:avLst>
              <a:gd name="adj" fmla="val 16177012"/>
            </a:avLst>
          </a:prstGeom>
          <a:solidFill>
            <a:srgbClr val="437066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722" y="4965383"/>
            <a:ext cx="254318" cy="31789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55345" y="5595342"/>
            <a:ext cx="270129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Lightweight, responsive UI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659368" y="6273998"/>
            <a:ext cx="9654064" cy="1439823"/>
          </a:xfrm>
          <a:prstGeom prst="roundRect">
            <a:avLst>
              <a:gd name="adj" fmla="val 549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Shape 11"/>
          <p:cNvSpPr/>
          <p:nvPr/>
        </p:nvSpPr>
        <p:spPr>
          <a:xfrm>
            <a:off x="855345" y="6469975"/>
            <a:ext cx="565190" cy="565190"/>
          </a:xfrm>
          <a:prstGeom prst="roundRect">
            <a:avLst>
              <a:gd name="adj" fmla="val 16177012"/>
            </a:avLst>
          </a:prstGeom>
          <a:solidFill>
            <a:srgbClr val="437066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722" y="6593562"/>
            <a:ext cx="254318" cy="31789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55345" y="7223522"/>
            <a:ext cx="528113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Active encouragement of community contributions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Roadmap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Q3 2025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Launch MVP (basic search and details)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Q4 2025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filters (program, language, tuition)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Q1 2026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 with scholarship APIs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Q2 2026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favorites, reviews, and user profiles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57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1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Manasseh Kwame Kabutey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26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Developer &amp; Project Lead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1474"/>
            <a:ext cx="4611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Open-source contributors via GitHub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2618"/>
            <a:ext cx="5843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Mentors and advisors (education &amp; UX experts)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Custom</PresentationFormat>
  <Paragraphs>66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Kanit Light</vt:lpstr>
      <vt:lpstr>Martel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Kabutey Manasseh</cp:lastModifiedBy>
  <cp:revision>2</cp:revision>
  <dcterms:created xsi:type="dcterms:W3CDTF">2025-08-06T14:13:53Z</dcterms:created>
  <dcterms:modified xsi:type="dcterms:W3CDTF">2025-08-06T14:19:07Z</dcterms:modified>
</cp:coreProperties>
</file>